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3" r:id="rId4"/>
    <p:sldId id="257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0066"/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6130B-5DE5-47AF-8F82-75C094F28FA9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43E2E-C48A-4852-AE18-65C344B25D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64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3E2E-C48A-4852-AE18-65C344B25DD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848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3E2E-C48A-4852-AE18-65C344B25DD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9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3E2E-C48A-4852-AE18-65C344B25DD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50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3E2E-C48A-4852-AE18-65C344B25DD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300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3E2E-C48A-4852-AE18-65C344B25DD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3E2E-C48A-4852-AE18-65C344B25DD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779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3E2E-C48A-4852-AE18-65C344B25DD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508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3E2E-C48A-4852-AE18-65C344B25DD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805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3E2E-C48A-4852-AE18-65C344B25DD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461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3E2E-C48A-4852-AE18-65C344B25DD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342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3E2E-C48A-4852-AE18-65C344B25DD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714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3E2E-C48A-4852-AE18-65C344B25DD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905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3E2E-C48A-4852-AE18-65C344B25DD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38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068960"/>
            <a:ext cx="8640960" cy="201622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ПРОГРАММЫ АО «КОРПОРАЦИЯ «МСП»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В СФЕРЕ ОБУЧЕНИЯ СУБЪЕКТОВ МСП ОСНОВАМ ВЕДЕНИЯ ПРЕДПРИНИМАТЕЛЬСКОЙ ДЕЯТЕЛЬНОСТИ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2789035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268760"/>
            <a:ext cx="27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Акционерное общество Федеральная корпорация по развитию малого и среднего предпринимательства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0" name="Picture 2" descr="C:\Users\User\Desktop\Корпорация\презентации\logo-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7160" y="346740"/>
            <a:ext cx="3355848" cy="9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980728"/>
            <a:ext cx="8640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</a:rPr>
              <a:t>Модуль 5. </a:t>
            </a:r>
            <a:r>
              <a:rPr lang="ru-RU" sz="2600" b="1" dirty="0" err="1" smtClean="0">
                <a:solidFill>
                  <a:srgbClr val="C00000"/>
                </a:solidFill>
              </a:rPr>
              <a:t>Инновационно-производственная</a:t>
            </a:r>
            <a:r>
              <a:rPr lang="ru-RU" sz="2600" b="1" dirty="0" smtClean="0">
                <a:solidFill>
                  <a:srgbClr val="C00000"/>
                </a:solidFill>
              </a:rPr>
              <a:t> поддержка  </a:t>
            </a:r>
            <a:endParaRPr lang="ru-RU" sz="2600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2215823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91272" y="692696"/>
            <a:ext cx="655272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4000" y="147166"/>
            <a:ext cx="648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ПРОГРАММЫ ОБУЧЕНИЯ КОРПОРАЦИИ МСП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1628800"/>
            <a:ext cx="3816424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6600"/>
                </a:solidFill>
              </a:rPr>
              <a:t>ЦЕЛЬ ТРЕНИНГА:</a:t>
            </a:r>
          </a:p>
          <a:p>
            <a:r>
              <a:rPr lang="ru-RU" sz="2300" b="1" dirty="0" smtClean="0">
                <a:solidFill>
                  <a:srgbClr val="000066"/>
                </a:solidFill>
              </a:rPr>
              <a:t>Информирование участников программ о существующей инновационно-</a:t>
            </a:r>
          </a:p>
          <a:p>
            <a:r>
              <a:rPr lang="ru-RU" sz="2300" b="1" dirty="0" smtClean="0">
                <a:solidFill>
                  <a:srgbClr val="000066"/>
                </a:solidFill>
              </a:rPr>
              <a:t>производственной инфраструктуре поддержки субъектов МСП.</a:t>
            </a: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r>
              <a:rPr lang="ru-RU" sz="2400" b="1" u="sng" dirty="0" smtClean="0">
                <a:solidFill>
                  <a:srgbClr val="006600"/>
                </a:solidFill>
              </a:rPr>
              <a:t>ЦЕЛЕВАЯ АУДИТОРИЯ:</a:t>
            </a:r>
          </a:p>
          <a:p>
            <a:r>
              <a:rPr lang="ru-RU" sz="2300" b="1" dirty="0" smtClean="0">
                <a:solidFill>
                  <a:srgbClr val="000066"/>
                </a:solidFill>
              </a:rPr>
              <a:t>Потенциальные, начинающие и действующие предприниматели.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573325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Продолжительность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2 часа 05 минут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28801"/>
            <a:ext cx="4680000" cy="397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98072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Модуль 6. Юридические аспекты предпринимательства и система налогообложения 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2215823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91272" y="692696"/>
            <a:ext cx="655272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4000" y="147166"/>
            <a:ext cx="648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ПРОГРАММЫ ОБУЧЕНИЯ КОРПОРАЦИИ МСП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2204864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6600"/>
                </a:solidFill>
              </a:rPr>
              <a:t>ЦЕЛЬ ТРЕНИНГА: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Обучение навыкам выбора формы бизнеса и системы налогообложения.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5013176"/>
            <a:ext cx="864096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6600"/>
                </a:solidFill>
              </a:rPr>
              <a:t>ЦЕЛЕВАЯ АУДИТОРИЯ:</a:t>
            </a:r>
          </a:p>
          <a:p>
            <a:r>
              <a:rPr lang="ru-RU" sz="2300" b="1" dirty="0" smtClean="0">
                <a:solidFill>
                  <a:srgbClr val="000066"/>
                </a:solidFill>
              </a:rPr>
              <a:t>Потенциальные, начинающие и действующие предприниматели.</a:t>
            </a:r>
          </a:p>
          <a:p>
            <a:endParaRPr lang="ru-RU" sz="2400" b="1" dirty="0" smtClean="0">
              <a:solidFill>
                <a:srgbClr val="000066"/>
              </a:solidFill>
            </a:endParaRPr>
          </a:p>
          <a:p>
            <a:r>
              <a:rPr lang="ru-RU" sz="2400" b="1" dirty="0" smtClean="0">
                <a:solidFill>
                  <a:srgbClr val="006600"/>
                </a:solidFill>
              </a:rPr>
              <a:t>Продолжительность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2 часа 35 минут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5040000" cy="264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98072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Модуль 7. Проектное управление  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2215823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91272" y="692696"/>
            <a:ext cx="655272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4000" y="147166"/>
            <a:ext cx="648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ПРОГРАММЫ ОБУЧЕНИЯ КОРПОРАЦИИ МСП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1628800"/>
            <a:ext cx="38164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6600"/>
                </a:solidFill>
              </a:rPr>
              <a:t>ЦЕЛЬ ТРЕНИНГА: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Обучение навыкам управления проектами.</a:t>
            </a: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r>
              <a:rPr lang="ru-RU" sz="2400" b="1" u="sng" dirty="0" smtClean="0">
                <a:solidFill>
                  <a:srgbClr val="006600"/>
                </a:solidFill>
              </a:rPr>
              <a:t>ЦЕЛЕВАЯ АУДИТОРИЯ: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Потенциальные, начинающие и действующие предприниматели.</a:t>
            </a:r>
          </a:p>
          <a:p>
            <a:endParaRPr lang="ru-RU" sz="2400" b="1" dirty="0" smtClean="0">
              <a:solidFill>
                <a:srgbClr val="000066"/>
              </a:solidFill>
            </a:endParaRPr>
          </a:p>
          <a:p>
            <a:r>
              <a:rPr lang="ru-RU" sz="2400" b="1" dirty="0" smtClean="0">
                <a:solidFill>
                  <a:srgbClr val="006600"/>
                </a:solidFill>
              </a:rPr>
              <a:t>Продолжительность </a:t>
            </a:r>
            <a:r>
              <a:rPr lang="ru-RU" sz="2400" b="1" dirty="0" smtClean="0"/>
              <a:t>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6 часов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667142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98072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Модуль 8. Сертификация и лицензирование  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2215823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91272" y="692696"/>
            <a:ext cx="655272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4000" y="147166"/>
            <a:ext cx="648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ПРОГРАММЫ ОБУЧЕНИЯ КОРПОРАЦИИ МСП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1700808"/>
            <a:ext cx="381642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6600"/>
                </a:solidFill>
              </a:rPr>
              <a:t>ЦЕЛЬ ТРЕНИНГА:</a:t>
            </a:r>
          </a:p>
          <a:p>
            <a:r>
              <a:rPr lang="ru-RU" sz="2300" b="1" dirty="0" smtClean="0">
                <a:solidFill>
                  <a:srgbClr val="000066"/>
                </a:solidFill>
              </a:rPr>
              <a:t>Информирование участников о существующей концепции и процедуре сертификации и лицензирования субъектов МСП.</a:t>
            </a: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r>
              <a:rPr lang="ru-RU" sz="2400" b="1" u="sng" dirty="0" smtClean="0">
                <a:solidFill>
                  <a:srgbClr val="006600"/>
                </a:solidFill>
              </a:rPr>
              <a:t>ЦЕЛЕВАЯ АУДИТОРИЯ:</a:t>
            </a:r>
          </a:p>
          <a:p>
            <a:r>
              <a:rPr lang="ru-RU" sz="2300" b="1" dirty="0" smtClean="0">
                <a:solidFill>
                  <a:srgbClr val="000066"/>
                </a:solidFill>
              </a:rPr>
              <a:t>Потенциальные, начинающие и действующие предприниматели.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573325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Продолжительность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 час 50 минут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680000" cy="391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980728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Модуль 9. Участие в государственных закупках   </a:t>
            </a:r>
            <a:endParaRPr lang="ru-RU" sz="3000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2215823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91272" y="692696"/>
            <a:ext cx="655272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4000" y="147166"/>
            <a:ext cx="648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ПРОГРАММЫ ОБУЧЕНИЯ КОРПОРАЦИИ МСП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1700808"/>
            <a:ext cx="38164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6600"/>
                </a:solidFill>
              </a:rPr>
              <a:t>ЦЕЛЬ ТРЕНИНГА: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Информирование участников о существующей системе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участия в государственных закупках.</a:t>
            </a: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r>
              <a:rPr lang="ru-RU" sz="2400" b="1" u="sng" dirty="0" smtClean="0">
                <a:solidFill>
                  <a:srgbClr val="006600"/>
                </a:solidFill>
              </a:rPr>
              <a:t>ЦЕЛЕВАЯ АУДИТОРИЯ: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Потенциальные, начинающие и действующие предприниматели.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5301208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Продолжительность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 час 50 минут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44829"/>
            <a:ext cx="4680000" cy="294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98072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Модуль 10. Проверки субъектов МСП   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2215823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91272" y="692696"/>
            <a:ext cx="655272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4000" y="147166"/>
            <a:ext cx="648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ПРОГРАММЫ ОБУЧЕНИЯ КОРПОРАЦИИ МСП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1700808"/>
            <a:ext cx="38164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6600"/>
                </a:solidFill>
              </a:rPr>
              <a:t>ЦЕЛЬ ТРЕНИНГА:</a:t>
            </a:r>
          </a:p>
          <a:p>
            <a:r>
              <a:rPr lang="ru-RU" sz="2200" b="1" dirty="0" smtClean="0">
                <a:solidFill>
                  <a:srgbClr val="000066"/>
                </a:solidFill>
              </a:rPr>
              <a:t>Информирование участников о мероприятиях, проводимых органами государственного контроля (надзора) или органами муниципального контроля в отношении субъектов МСП.</a:t>
            </a: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r>
              <a:rPr lang="ru-RU" sz="2400" b="1" u="sng" dirty="0" smtClean="0">
                <a:solidFill>
                  <a:srgbClr val="006600"/>
                </a:solidFill>
              </a:rPr>
              <a:t>ЦЕЛЕВАЯ АУДИТОРИЯ:</a:t>
            </a:r>
          </a:p>
          <a:p>
            <a:r>
              <a:rPr lang="ru-RU" sz="2300" b="1" dirty="0" smtClean="0">
                <a:solidFill>
                  <a:srgbClr val="000066"/>
                </a:solidFill>
              </a:rPr>
              <a:t>Потенциальные, начинающие и действующие предприниматели.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5805264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Продолжительность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 час 50 минут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7525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98072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Модуль 11. Бизнес-эксперт портала бизнес-навигатора МСП   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2215823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91272" y="692696"/>
            <a:ext cx="655272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4000" y="147166"/>
            <a:ext cx="648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ПРОГРАММЫ ОБУЧЕНИЯ КОРПОРАЦИИ МСП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1916832"/>
            <a:ext cx="381642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6600"/>
                </a:solidFill>
              </a:rPr>
              <a:t>ЦЕЛЬ ТРЕНИНГА:</a:t>
            </a:r>
          </a:p>
          <a:p>
            <a:r>
              <a:rPr lang="ru-RU" sz="2300" b="1" dirty="0" smtClean="0">
                <a:solidFill>
                  <a:srgbClr val="000066"/>
                </a:solidFill>
              </a:rPr>
              <a:t>Обучение участников использованию сервисов Портала Бизнес-</a:t>
            </a:r>
          </a:p>
          <a:p>
            <a:r>
              <a:rPr lang="ru-RU" sz="2300" b="1" dirty="0" smtClean="0">
                <a:solidFill>
                  <a:srgbClr val="000066"/>
                </a:solidFill>
              </a:rPr>
              <a:t>навигатора МСП для открытия / расширения бизнеса.</a:t>
            </a: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r>
              <a:rPr lang="ru-RU" sz="2400" b="1" u="sng" dirty="0" smtClean="0">
                <a:solidFill>
                  <a:srgbClr val="006600"/>
                </a:solidFill>
              </a:rPr>
              <a:t>ЦЕЛЕВАЯ АУДИТОРИЯ:</a:t>
            </a:r>
          </a:p>
          <a:p>
            <a:r>
              <a:rPr lang="ru-RU" sz="2300" b="1" dirty="0" smtClean="0">
                <a:solidFill>
                  <a:srgbClr val="000066"/>
                </a:solidFill>
              </a:rPr>
              <a:t>Потенциальные, начинающие и действующие предприниматели.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580526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Продолжительность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1-1,5 часа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60862"/>
            <a:ext cx="4680000" cy="276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Спасибо за внимание</a:t>
            </a:r>
            <a:endParaRPr lang="ru-RU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4000" y="147166"/>
            <a:ext cx="648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ПРОГРАММЫ ОБУЧЕНИЯ КОРПОРАЦИИ МСП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84784"/>
            <a:ext cx="86409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00066"/>
                </a:solidFill>
              </a:rPr>
              <a:t>Программа «Азбука предпринимателя» </a:t>
            </a:r>
          </a:p>
          <a:p>
            <a:pPr marL="539750" indent="-539750"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00066"/>
                </a:solidFill>
              </a:rPr>
              <a:t>Программа «Школа предпринимательства» </a:t>
            </a:r>
          </a:p>
          <a:p>
            <a:pPr marL="539750" indent="-539750"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00066"/>
                </a:solidFill>
              </a:rPr>
              <a:t>11 дополнительных модулей к программам «Азбука предпринимателя» и «Школа предпринимательства»</a:t>
            </a:r>
          </a:p>
          <a:p>
            <a:pPr marL="449263" indent="-449263">
              <a:buFont typeface="Wingdings" pitchFamily="2" charset="2"/>
              <a:buChar char="ü"/>
            </a:pPr>
            <a:endParaRPr lang="ru-RU" sz="2800" b="1" dirty="0" smtClean="0">
              <a:solidFill>
                <a:srgbClr val="0000CC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Предназначены для потенциальных, начинающих и действующих предпринимателей</a:t>
            </a:r>
            <a:endParaRPr lang="ru-RU" sz="3200" b="1" dirty="0">
              <a:solidFill>
                <a:srgbClr val="0000CC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91272" y="692696"/>
            <a:ext cx="655272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2215823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484784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</a:rPr>
              <a:t>Разработаны АО «Корпорация «МСП» с целью внедрения единой системы обучения субъектов МСП и требований к методологии их проведения с учетом потребностей и приоритетов предпринимателей.</a:t>
            </a:r>
            <a:endParaRPr lang="ru-RU" sz="3200" dirty="0" smtClean="0">
              <a:solidFill>
                <a:srgbClr val="000066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0066"/>
                </a:solidFill>
              </a:rPr>
              <a:t> </a:t>
            </a:r>
            <a:endParaRPr lang="ru-RU" sz="3200" dirty="0" smtClean="0">
              <a:solidFill>
                <a:srgbClr val="000066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Особенностью программ является получение слушателями практических инструментов для создания и развития бизнеса.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2215823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91272" y="692696"/>
            <a:ext cx="655272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64000" y="147166"/>
            <a:ext cx="648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ПРОГРАММЫ ОБУЧЕНИЯ КОРПОРАЦИИ МСП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980728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ПРОГРАММА «АЗБУКА ПРЕДПРИНИМАТЕЛЯ»</a:t>
            </a:r>
            <a:r>
              <a:rPr lang="ru-RU" sz="3000" b="1" dirty="0" smtClean="0"/>
              <a:t> 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2215823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91272" y="692696"/>
            <a:ext cx="655272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4000" y="147166"/>
            <a:ext cx="648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ПРОГРАММЫ ОБУЧЕНИЯ КОРПОРАЦИИ МСП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33675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51920" y="1700808"/>
            <a:ext cx="48965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6600"/>
                </a:solidFill>
              </a:rPr>
              <a:t>ЦЕЛЬ ТРЕНИНГА: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Обучение участников тренинга разработке бизнес-плана, готового к реализации и запуску нового </a:t>
            </a:r>
            <a:r>
              <a:rPr lang="ru-RU" sz="2400" b="1" dirty="0" err="1" smtClean="0">
                <a:solidFill>
                  <a:srgbClr val="000066"/>
                </a:solidFill>
              </a:rPr>
              <a:t>бизнес-проекта</a:t>
            </a:r>
            <a:r>
              <a:rPr lang="ru-RU" sz="2400" b="1" dirty="0" smtClean="0">
                <a:solidFill>
                  <a:srgbClr val="000066"/>
                </a:solidFill>
              </a:rPr>
              <a:t>.</a:t>
            </a:r>
          </a:p>
          <a:p>
            <a:endParaRPr lang="ru-RU" dirty="0" smtClean="0"/>
          </a:p>
          <a:p>
            <a:r>
              <a:rPr lang="ru-RU" sz="2400" b="1" u="sng" dirty="0" smtClean="0">
                <a:solidFill>
                  <a:srgbClr val="006600"/>
                </a:solidFill>
              </a:rPr>
              <a:t>ЦЕЛЕВАЯ АУДИТОРИЯ: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Потенциальные и начинающие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предприниматели, которые хотят начать свой бизнес или реализовать новый бизнес-проект.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 </a:t>
            </a:r>
            <a:endParaRPr lang="ru-RU" b="1" dirty="0" smtClean="0">
              <a:solidFill>
                <a:srgbClr val="000066"/>
              </a:solidFill>
            </a:endParaRPr>
          </a:p>
          <a:p>
            <a:r>
              <a:rPr lang="ru-RU" sz="2400" b="1" dirty="0" smtClean="0">
                <a:solidFill>
                  <a:srgbClr val="006600"/>
                </a:solidFill>
              </a:rPr>
              <a:t>Продолжительность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35 часов</a:t>
            </a:r>
            <a:r>
              <a:rPr lang="ru-RU" sz="2400" dirty="0" smtClean="0">
                <a:solidFill>
                  <a:srgbClr val="C00000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980728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ПРОГРАММА «ШКОЛА ПРЕДПРИНИМАТЕЛЬСТВА»</a:t>
            </a:r>
            <a:r>
              <a:rPr lang="ru-RU" sz="3000" b="1" dirty="0" smtClean="0"/>
              <a:t> 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2215823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91272" y="692696"/>
            <a:ext cx="655272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4000" y="147166"/>
            <a:ext cx="648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ПРОГРАММЫ ОБУЧЕНИЯ КОРПОРАЦИИ МСП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1700808"/>
            <a:ext cx="48965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6600"/>
                </a:solidFill>
              </a:rPr>
              <a:t>ЦЕЛЬ ТРЕНИНГА: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Обучение участников тренинга навыкам проведения анализа и последующей оптимизации системы управления бизнесом.</a:t>
            </a:r>
          </a:p>
          <a:p>
            <a:endParaRPr lang="ru-RU" dirty="0" smtClean="0"/>
          </a:p>
          <a:p>
            <a:r>
              <a:rPr lang="ru-RU" sz="2400" b="1" u="sng" dirty="0" smtClean="0">
                <a:solidFill>
                  <a:srgbClr val="006600"/>
                </a:solidFill>
              </a:rPr>
              <a:t>ЦЕЛЕВАЯ АУДИТОРИЯ: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Действующие предприниматели, желающие развить, расширить или перепрофилировать свой бизнес.</a:t>
            </a:r>
          </a:p>
          <a:p>
            <a:endParaRPr lang="ru-RU" sz="2400" b="1" dirty="0" smtClean="0">
              <a:solidFill>
                <a:srgbClr val="000066"/>
              </a:solidFill>
            </a:endParaRPr>
          </a:p>
          <a:p>
            <a:r>
              <a:rPr lang="ru-RU" sz="2400" b="1" dirty="0" smtClean="0">
                <a:solidFill>
                  <a:srgbClr val="006600"/>
                </a:solidFill>
              </a:rPr>
              <a:t>Продолжительность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33 часа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29799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98072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Модуль 1. Генерация </a:t>
            </a:r>
            <a:r>
              <a:rPr lang="ru-RU" sz="3200" b="1" dirty="0" err="1" smtClean="0">
                <a:solidFill>
                  <a:srgbClr val="C00000"/>
                </a:solidFill>
              </a:rPr>
              <a:t>бизнес-идеи</a:t>
            </a:r>
            <a:endParaRPr lang="ru-RU" sz="3200" dirty="0" smtClean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2215823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91272" y="692696"/>
            <a:ext cx="655272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4000" y="147166"/>
            <a:ext cx="648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ПРОГРАММЫ ОБУЧЕНИЯ КОРПОРАЦИИ МСП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1700808"/>
            <a:ext cx="489654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6600"/>
                </a:solidFill>
              </a:rPr>
              <a:t>ЦЕЛЬ ТРЕНИНГА: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Обучение участников тренинга выявлению наиболее приемлемой </a:t>
            </a:r>
            <a:r>
              <a:rPr lang="ru-RU" sz="2400" b="1" dirty="0" err="1" smtClean="0">
                <a:solidFill>
                  <a:srgbClr val="000066"/>
                </a:solidFill>
              </a:rPr>
              <a:t>бизнес-идеи</a:t>
            </a:r>
            <a:r>
              <a:rPr lang="ru-RU" sz="2400" b="1" dirty="0" smtClean="0">
                <a:solidFill>
                  <a:srgbClr val="000066"/>
                </a:solidFill>
              </a:rPr>
              <a:t> для разработки будущего бизнес-плана.</a:t>
            </a:r>
          </a:p>
          <a:p>
            <a:endParaRPr lang="ru-RU" dirty="0" smtClean="0"/>
          </a:p>
          <a:p>
            <a:r>
              <a:rPr lang="ru-RU" sz="2400" b="1" u="sng" dirty="0" smtClean="0">
                <a:solidFill>
                  <a:srgbClr val="006600"/>
                </a:solidFill>
              </a:rPr>
              <a:t>ЦЕЛЕВАЯ АУДИТОРИЯ:</a:t>
            </a:r>
          </a:p>
          <a:p>
            <a:r>
              <a:rPr lang="ru-RU" sz="2000" b="1" dirty="0" smtClean="0">
                <a:solidFill>
                  <a:srgbClr val="000066"/>
                </a:solidFill>
              </a:rPr>
              <a:t>Потенциальные и начинающие предприниматели, которые хотят начать свой бизнес или реализовать новый бизнес-проект, но не имеющие оптимальной идеи для бизнеса.</a:t>
            </a:r>
          </a:p>
          <a:p>
            <a:endParaRPr lang="ru-RU" sz="2400" b="1" dirty="0" smtClean="0"/>
          </a:p>
          <a:p>
            <a:r>
              <a:rPr lang="ru-RU" sz="2400" b="1" dirty="0" smtClean="0">
                <a:solidFill>
                  <a:srgbClr val="006600"/>
                </a:solidFill>
              </a:rPr>
              <a:t>Продолжительность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4 часа 30 мин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145351" cy="4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98072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Модуль 2. Финансовая поддержка 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2215823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91272" y="692696"/>
            <a:ext cx="655272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4000" y="147166"/>
            <a:ext cx="648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ПРОГРАММЫ ОБУЧЕНИЯ КОРПОРАЦИИ МСП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1628800"/>
            <a:ext cx="3672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6600"/>
                </a:solidFill>
              </a:rPr>
              <a:t>ЦЕЛЬ ТРЕНИНГА: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Информирование участников программ о существующей инфраструктуре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финансовой поддержки субъектов МСП.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8245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1520" y="4509120"/>
            <a:ext cx="864096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32363"/>
            <a:endParaRPr lang="ru-RU" sz="2400" b="1" dirty="0" smtClean="0">
              <a:solidFill>
                <a:srgbClr val="006600"/>
              </a:solidFill>
            </a:endParaRPr>
          </a:p>
          <a:p>
            <a:r>
              <a:rPr lang="ru-RU" sz="2400" b="1" u="sng" dirty="0" smtClean="0">
                <a:solidFill>
                  <a:srgbClr val="006600"/>
                </a:solidFill>
              </a:rPr>
              <a:t>ЦЕЛЕВАЯ АУДИТОРИЯ:</a:t>
            </a:r>
          </a:p>
          <a:p>
            <a:r>
              <a:rPr lang="ru-RU" sz="2300" b="1" dirty="0" smtClean="0">
                <a:solidFill>
                  <a:srgbClr val="000066"/>
                </a:solidFill>
              </a:rPr>
              <a:t>Потенциальные, начинающие и действующие предприниматели.</a:t>
            </a:r>
          </a:p>
          <a:p>
            <a:endParaRPr lang="ru-RU" sz="2400" b="1" dirty="0" smtClean="0">
              <a:solidFill>
                <a:srgbClr val="000066"/>
              </a:solidFill>
            </a:endParaRPr>
          </a:p>
          <a:p>
            <a:r>
              <a:rPr lang="ru-RU" sz="2400" b="1" dirty="0" smtClean="0">
                <a:solidFill>
                  <a:srgbClr val="006600"/>
                </a:solidFill>
              </a:rPr>
              <a:t>Продолжительность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 час 45 минут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98072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Модуль 3. Консультационная поддержка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2215823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91272" y="692696"/>
            <a:ext cx="655272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4000" y="147166"/>
            <a:ext cx="648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ПРОГРАММЫ ОБУЧЕНИЯ КОРПОРАЦИИ МСП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1628800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6600"/>
                </a:solidFill>
              </a:rPr>
              <a:t>ЦЕЛЬ ТРЕНИНГА: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Информирование участников программ о существующей инфраструктуре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консультационной поддержки субъектов МСП.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4653136"/>
            <a:ext cx="864096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6600"/>
                </a:solidFill>
              </a:rPr>
              <a:t>ЦЕЛЕВАЯ АУДИТОРИЯ:</a:t>
            </a:r>
          </a:p>
          <a:p>
            <a:r>
              <a:rPr lang="ru-RU" sz="2300" b="1" dirty="0" smtClean="0">
                <a:solidFill>
                  <a:srgbClr val="000066"/>
                </a:solidFill>
              </a:rPr>
              <a:t>Потенциальные, начинающие и действующие предприниматели.</a:t>
            </a:r>
          </a:p>
          <a:p>
            <a:endParaRPr lang="ru-RU" sz="2400" b="1" dirty="0" smtClean="0">
              <a:solidFill>
                <a:srgbClr val="000066"/>
              </a:solidFill>
            </a:endParaRPr>
          </a:p>
          <a:p>
            <a:r>
              <a:rPr lang="ru-RU" sz="2400" b="1" dirty="0" smtClean="0">
                <a:solidFill>
                  <a:srgbClr val="006600"/>
                </a:solidFill>
              </a:rPr>
              <a:t>Продолжительность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 час 35 минут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511256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98072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Модуль 4. Имущественная поддержка 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2215823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91272" y="692696"/>
            <a:ext cx="655272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4000" y="147166"/>
            <a:ext cx="648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ПРОГРАММЫ ОБУЧЕНИЯ КОРПОРАЦИИ МСП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1628800"/>
            <a:ext cx="38164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6600"/>
                </a:solidFill>
              </a:rPr>
              <a:t>ЦЕЛЬ ТРЕНИНГА:</a:t>
            </a:r>
          </a:p>
          <a:p>
            <a:r>
              <a:rPr lang="ru-RU" sz="2300" b="1" dirty="0" smtClean="0">
                <a:solidFill>
                  <a:srgbClr val="000066"/>
                </a:solidFill>
              </a:rPr>
              <a:t>Информирование участников программ о существующей инфраструктуре</a:t>
            </a:r>
          </a:p>
          <a:p>
            <a:r>
              <a:rPr lang="ru-RU" sz="2300" b="1" dirty="0" smtClean="0">
                <a:solidFill>
                  <a:srgbClr val="000066"/>
                </a:solidFill>
              </a:rPr>
              <a:t>имущественной поддержки субъектов МСП.</a:t>
            </a:r>
          </a:p>
          <a:p>
            <a:endParaRPr lang="ru-RU" sz="2400" b="1" dirty="0" smtClean="0">
              <a:solidFill>
                <a:srgbClr val="000066"/>
              </a:solidFill>
            </a:endParaRPr>
          </a:p>
          <a:p>
            <a:r>
              <a:rPr lang="ru-RU" sz="2400" b="1" u="sng" dirty="0" smtClean="0">
                <a:solidFill>
                  <a:srgbClr val="006600"/>
                </a:solidFill>
              </a:rPr>
              <a:t>ЦЕЛЕВАЯ АУДИТОРИЯ:</a:t>
            </a:r>
          </a:p>
          <a:p>
            <a:r>
              <a:rPr lang="ru-RU" sz="2300" b="1" dirty="0" smtClean="0">
                <a:solidFill>
                  <a:srgbClr val="000066"/>
                </a:solidFill>
              </a:rPr>
              <a:t>Потенциальные, начинающие и действующие предприниматели.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573325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Продолжительность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2 часа 05 минут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1" y="1628804"/>
            <a:ext cx="4724199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636</Words>
  <Application>Microsoft Office PowerPoint</Application>
  <PresentationFormat>Экран (4:3)</PresentationFormat>
  <Paragraphs>143</Paragraphs>
  <Slides>17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ПРОГРАММЫ АО «КОРПОРАЦИЯ «МСП»  В СФЕРЕ ОБУЧЕНИЯ СУБЪЕКТОВ МСП ОСНОВАМ ВЕДЕНИЯ ПРЕДПРИНИМАТЕЛЬСКОЙ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ПРОГРАММЫ КОРПОРАЦИИ В СФЕРЕ ОБУЧЕНИЯ СУБЪЕКТОВ МСП ОСНОВАМ ВЕДЕНИЯ ПРЕДПРИНИМАТЕЛЬСКОЙ ДЕЯТЕЛЬНОСТИ</dc:title>
  <dc:creator>Антон Греченюк</dc:creator>
  <cp:lastModifiedBy>Татьяна Бунина</cp:lastModifiedBy>
  <cp:revision>46</cp:revision>
  <cp:lastPrinted>2017-07-17T08:42:15Z</cp:lastPrinted>
  <dcterms:created xsi:type="dcterms:W3CDTF">2017-05-18T05:39:49Z</dcterms:created>
  <dcterms:modified xsi:type="dcterms:W3CDTF">2017-07-17T09:06:23Z</dcterms:modified>
</cp:coreProperties>
</file>